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9" r:id="rId2"/>
    <p:sldId id="260" r:id="rId3"/>
    <p:sldId id="261" r:id="rId4"/>
    <p:sldId id="262" r:id="rId5"/>
    <p:sldId id="275" r:id="rId6"/>
    <p:sldId id="264" r:id="rId7"/>
    <p:sldId id="265" r:id="rId8"/>
    <p:sldId id="266" r:id="rId9"/>
    <p:sldId id="271" r:id="rId10"/>
    <p:sldId id="267" r:id="rId11"/>
    <p:sldId id="274" r:id="rId1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06EDA7-704E-B10A-6302-D71D359C913C}" v="4" dt="2022-09-19T17:31:05.647"/>
    <p1510:client id="{8351982F-EC34-CCC6-3E4B-7B85F1CA3F23}" v="231" dt="2022-09-19T17:30:09.591"/>
    <p1510:client id="{C06D364E-2FD0-8D84-57E0-7B0FDCE28403}" v="58" dt="2023-09-10T18:47:01.843"/>
    <p1510:client id="{D48E0AD0-1BFA-48C9-B37E-7E678E17C416}" v="244" dt="2022-09-19T17:16:31.3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4" autoAdjust="0"/>
    <p:restoredTop sz="94660"/>
  </p:normalViewPr>
  <p:slideViewPr>
    <p:cSldViewPr snapToGrid="0">
      <p:cViewPr varScale="1">
        <p:scale>
          <a:sx n="83" d="100"/>
          <a:sy n="83" d="100"/>
        </p:scale>
        <p:origin x="7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EC661-DC09-4F5F-B1D5-2988221F67CA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3C312-8A0B-42C4-BD13-E884C220E3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996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526EA-A28A-42A3-AC0B-D45C3CA991B5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03372-AD0B-4EB5-B69C-294A4B9FC6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939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B8E62-A87D-4C82-8F30-6346313968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40FE2-44BE-4D17-BF3A-9688BC62FB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C4B04-2281-4652-AD84-0B601542F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E16B-4213-44B8-AC52-F6034A0A73DD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71E96-3A16-4DEC-9078-F7D539A34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F347D1-F180-49AD-B7C2-012A743AA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5B47-5572-4C0D-8F07-79B8223C19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439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EC3F4-C0BA-4C21-9A2F-8A2A4D3FF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CBDDB9-D1A4-4D53-9E38-4EB887DD21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A357C0-4C4A-4ED9-B2E0-45168E302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E16B-4213-44B8-AC52-F6034A0A73DD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3884C-3852-414F-898F-22D0E9B08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AD010-34D5-460B-99A1-1110D645E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5B47-5572-4C0D-8F07-79B8223C19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185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C6413D-A1F3-45A9-A502-CD3DE86311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FEA417-3DF0-4FE5-9619-2C75064888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E9762-48F9-44CC-8C85-E1E6CC9A1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E16B-4213-44B8-AC52-F6034A0A73DD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C180F-465B-47E8-B2E2-47146A6A8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3DDF8-C7D4-4CD6-BFA0-6FEC56886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5B47-5572-4C0D-8F07-79B8223C19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915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9505E-7730-4EF1-BD0C-FE969B3E0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3608A-1D0C-4B78-8E37-F795632A7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77E48-F3B1-460C-BAB0-CF66E95BF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E16B-4213-44B8-AC52-F6034A0A73DD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E1ED2-D89F-4450-B05C-DE8721819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7601C5-C9B9-4CBF-A0FC-18245A77B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5B47-5572-4C0D-8F07-79B8223C19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924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1E030-CA4C-4EDA-9AEA-6E409E757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7C93D5-9A2C-41A0-B97D-3BAC0C61C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108D9-5C3E-44D4-BC0F-618076AF9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E16B-4213-44B8-AC52-F6034A0A73DD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C1B9B-0EDD-41F0-B04B-648D0C2D4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D0C2F-6D0F-4566-AF57-1F42D2A2B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5B47-5572-4C0D-8F07-79B8223C19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981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BB6D0-1020-4B9A-BF57-701E689DB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816EB-64D5-4C14-B3FF-0439AE7D90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95A2F3-D735-42ED-9EA2-06BDA08EED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C0B2EF-71A1-44AF-A52A-C9917A851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E16B-4213-44B8-AC52-F6034A0A73DD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D498F1-6610-4D4A-B06F-F04DDA558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75F61D-A3B3-4979-9444-806D72717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5B47-5572-4C0D-8F07-79B8223C19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001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4CABB-4F45-4477-9130-AAD408C7E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C7433C-4475-4804-8855-EB71E8E32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84BBB5-C873-4522-8215-3B7098A2A2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8058DD-407B-403A-B988-7D4D17D4E9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8C2187-E299-4358-AEB4-6FCAFA53DA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69C6F4-6967-4D92-9963-662891911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E16B-4213-44B8-AC52-F6034A0A73DD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C4AE4E-B9B3-4217-BA49-B9D6873A1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788316-1D27-444A-98B6-CE7CB31E4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5B47-5572-4C0D-8F07-79B8223C19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408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D7B68-51F3-4EBC-87F1-6E87F17CA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D7F7CE-C22B-4736-A3B6-D48E6A287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E16B-4213-44B8-AC52-F6034A0A73DD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95A57B-F5B9-4297-B5C2-5C5DEAC64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7A4B2C-9FD0-4215-A137-E2C651801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5B47-5572-4C0D-8F07-79B8223C19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388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221031-1DC3-40BD-8682-C4B861E56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E16B-4213-44B8-AC52-F6034A0A73DD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131F91-B70A-47D0-9F5E-150496A9E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44655A-65B7-419C-84AE-F36B258B1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5B47-5572-4C0D-8F07-79B8223C19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533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1635E-E74B-4824-AC93-2C12A9C04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F90FB-1A19-457A-B0B2-2185B30EE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4A2D74-C5E1-401B-BB8D-DC865191A5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FDF798-98E4-4073-9D80-9505DFB24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E16B-4213-44B8-AC52-F6034A0A73DD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7B5311-7127-4F3B-B1A4-E74A20938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53B11C-2AC2-4F15-BDF3-B14890DE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5B47-5572-4C0D-8F07-79B8223C19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477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386D3-6DFB-4859-AD3C-FE0401C37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244357-29F9-4DB6-B98C-0B918C7DCF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E639A7-12C3-4C1B-80BE-9DB7179D4D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0A9A3D-776E-4079-B66A-A1D84EED7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E16B-4213-44B8-AC52-F6034A0A73DD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32DB9-F307-4F46-B77B-0D01FDD38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C4EF18-CDF8-4882-A539-D65B925A8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C5B47-5572-4C0D-8F07-79B8223C19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455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027EDF-3E9B-4621-AFCC-1013B303C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027CCF-51C8-4B3D-9885-A4256B816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4F03E-36DC-45EA-A491-7747311450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BE16B-4213-44B8-AC52-F6034A0A73DD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8F232E-9D15-44D0-9EC5-8A723052C1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DCBBB-2E64-41F2-8D82-026905EE86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C5B47-5572-4C0D-8F07-79B8223C19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345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C15851C-D08C-4AF1-9A68-6F39ECA12160}"/>
              </a:ext>
            </a:extLst>
          </p:cNvPr>
          <p:cNvSpPr txBox="1"/>
          <p:nvPr/>
        </p:nvSpPr>
        <p:spPr>
          <a:xfrm>
            <a:off x="290512" y="539106"/>
            <a:ext cx="11525517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</a:rPr>
              <a:t>Thursday 14</a:t>
            </a:r>
            <a:r>
              <a:rPr lang="en-GB" sz="3200" baseline="3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</a:rPr>
              <a:t>th</a:t>
            </a:r>
            <a:r>
              <a:rPr lang="en-GB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</a:rPr>
              <a:t> September 2023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C5957A-7BE8-49E3-9C84-A00B686650E3}"/>
              </a:ext>
            </a:extLst>
          </p:cNvPr>
          <p:cNvSpPr txBox="1"/>
          <p:nvPr/>
        </p:nvSpPr>
        <p:spPr>
          <a:xfrm>
            <a:off x="5931926" y="2949700"/>
            <a:ext cx="5989288" cy="184665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3200" u="sng" dirty="0"/>
              <a:t>Red Kite Class </a:t>
            </a:r>
          </a:p>
          <a:p>
            <a:pPr algn="ctr"/>
            <a:r>
              <a:rPr lang="en-GB" sz="3200" u="sng" dirty="0"/>
              <a:t>Parents' Welcome Meeting</a:t>
            </a:r>
          </a:p>
          <a:p>
            <a:pPr algn="ctr"/>
            <a:endParaRPr lang="en-GB" sz="3200" u="sng" dirty="0"/>
          </a:p>
          <a:p>
            <a:pPr algn="ctr"/>
            <a:r>
              <a:rPr lang="en-GB" u="sng" dirty="0" smtClean="0"/>
              <a:t> </a:t>
            </a:r>
            <a:endParaRPr lang="en-GB" u="sng" dirty="0"/>
          </a:p>
        </p:txBody>
      </p:sp>
      <p:pic>
        <p:nvPicPr>
          <p:cNvPr id="2" name="Picture 2" descr="A bird flying in the sky&#10;&#10;Description automatically generated">
            <a:extLst>
              <a:ext uri="{FF2B5EF4-FFF2-40B4-BE49-F238E27FC236}">
                <a16:creationId xmlns:a16="http://schemas.microsoft.com/office/drawing/2014/main" id="{D2C5962A-308D-86B8-9527-B831B82DC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512" y="1843087"/>
            <a:ext cx="5334000" cy="356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079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A1563265-D4BF-40BD-A750-FE88CF42F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302" y="2766164"/>
            <a:ext cx="10962715" cy="1325563"/>
          </a:xfrm>
        </p:spPr>
        <p:txBody>
          <a:bodyPr>
            <a:normAutofit fontScale="90000"/>
          </a:bodyPr>
          <a:lstStyle/>
          <a:p>
            <a:r>
              <a:rPr lang="en-GB" u="sng" dirty="0"/>
              <a:t>Topic:</a:t>
            </a:r>
            <a:br>
              <a:rPr lang="en-GB" u="sng" dirty="0"/>
            </a:br>
            <a:r>
              <a:rPr lang="en-GB" u="sng" dirty="0"/>
              <a:t/>
            </a:r>
            <a:br>
              <a:rPr lang="en-GB" u="sng" dirty="0"/>
            </a:br>
            <a:r>
              <a:rPr lang="en-GB" sz="2800" dirty="0"/>
              <a:t>Menu </a:t>
            </a:r>
            <a:r>
              <a:rPr lang="en-GB" sz="2800" dirty="0" smtClean="0"/>
              <a:t>to be sent </a:t>
            </a:r>
            <a:r>
              <a:rPr lang="en-GB" sz="2800" dirty="0"/>
              <a:t>home.</a:t>
            </a:r>
            <a:br>
              <a:rPr lang="en-GB" sz="2800" dirty="0"/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/>
              <a:t>Pupils have until their return from half term to complete </a:t>
            </a:r>
            <a:r>
              <a:rPr lang="en-GB" sz="2800" dirty="0" smtClean="0"/>
              <a:t>the </a:t>
            </a:r>
            <a:r>
              <a:rPr lang="en-GB" sz="2800" dirty="0"/>
              <a:t>tasks.</a:t>
            </a:r>
            <a:br>
              <a:rPr lang="en-GB" sz="2800" dirty="0"/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/>
              <a:t>They will be showcased in our museum. </a:t>
            </a:r>
            <a:r>
              <a:rPr lang="en-GB" u="sng" dirty="0"/>
              <a:t/>
            </a:r>
            <a:br>
              <a:rPr lang="en-GB" u="sng" dirty="0"/>
            </a:b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192167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Any questions?</a:t>
            </a:r>
          </a:p>
        </p:txBody>
      </p:sp>
      <p:pic>
        <p:nvPicPr>
          <p:cNvPr id="3074" name="Picture 2" descr="200 Not-Boring Questions To Connect And Get To Know Someone Bet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805" y="1690688"/>
            <a:ext cx="9690389" cy="4853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9081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7EC92-C93D-42CD-9694-1C5AA8126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2430C-EAE5-4B6A-BE12-8F24EFA20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New to UKS2</a:t>
            </a:r>
          </a:p>
          <a:p>
            <a:r>
              <a:rPr lang="en-GB" dirty="0"/>
              <a:t>New Expectations </a:t>
            </a:r>
          </a:p>
          <a:p>
            <a:r>
              <a:rPr lang="en-GB" dirty="0"/>
              <a:t>Morning teaching overview</a:t>
            </a:r>
          </a:p>
          <a:p>
            <a:r>
              <a:rPr lang="en-GB" dirty="0"/>
              <a:t>Afternoon teaching overview</a:t>
            </a:r>
          </a:p>
          <a:p>
            <a:r>
              <a:rPr lang="en-GB" dirty="0"/>
              <a:t>Homework</a:t>
            </a:r>
          </a:p>
          <a:p>
            <a:r>
              <a:rPr lang="en-GB" dirty="0"/>
              <a:t>Reading</a:t>
            </a:r>
          </a:p>
          <a:p>
            <a:r>
              <a:rPr lang="en-GB" dirty="0"/>
              <a:t>Any questions?</a:t>
            </a:r>
          </a:p>
        </p:txBody>
      </p:sp>
      <p:pic>
        <p:nvPicPr>
          <p:cNvPr id="1026" name="Picture 2" descr="Free Objectives Cliparts, Download Free Objectives Cliparts png images,  Free ClipArts on Clipart Library">
            <a:extLst>
              <a:ext uri="{FF2B5EF4-FFF2-40B4-BE49-F238E27FC236}">
                <a16:creationId xmlns:a16="http://schemas.microsoft.com/office/drawing/2014/main" id="{D5EC92A5-2E75-4686-ACF0-3240A0BE1C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678" y="990600"/>
            <a:ext cx="48768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671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A2410-91C7-423D-A5E1-0334F09F4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New to KS2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32949-4473-47AC-893A-A89347132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Confident – expected to explain and share new learning and to approach learning with growth mindset. E.g. it is hard but it is worth it.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Valued – pupils wellbeing at the centre. Worry box. Time to talk. Inspirational assemblies. Circle time.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Prepared – increased responsibility for school day readiness; snack, P.E. kit, reading record, homework.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Successful - Increased emphasis on pupils responsibility for learning.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3905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6BF3D-45F4-4241-9487-C0018B0D6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Behaviour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6FAFF-A342-46A7-A477-200B716FC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High expectations of </a:t>
            </a:r>
            <a:r>
              <a:rPr lang="en-US" u="sng" dirty="0"/>
              <a:t>social and academic </a:t>
            </a:r>
            <a:r>
              <a:rPr lang="en-US" u="sng" dirty="0" err="1"/>
              <a:t>behaviour</a:t>
            </a:r>
            <a:r>
              <a:rPr lang="en-US" dirty="0"/>
              <a:t> agreed by class in our class agreement. </a:t>
            </a:r>
          </a:p>
          <a:p>
            <a:r>
              <a:rPr lang="en-US" dirty="0"/>
              <a:t>Not a quiet classroom.</a:t>
            </a:r>
          </a:p>
          <a:p>
            <a:r>
              <a:rPr lang="en-US" dirty="0"/>
              <a:t>Pupils clear on their own roles within the classroom.</a:t>
            </a:r>
          </a:p>
          <a:p>
            <a:r>
              <a:rPr lang="en-US" dirty="0"/>
              <a:t>Conversations between staff and pupils focused on actions and consequences.</a:t>
            </a: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6553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6BF3D-45F4-4241-9487-C0018B0D6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891" y="171161"/>
            <a:ext cx="10515600" cy="1325563"/>
          </a:xfrm>
        </p:spPr>
        <p:txBody>
          <a:bodyPr/>
          <a:lstStyle/>
          <a:p>
            <a:r>
              <a:rPr lang="en-GB" u="sng" dirty="0"/>
              <a:t>Rights and Responsibilities – Charter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059" y="1413597"/>
            <a:ext cx="3810968" cy="51101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0027" y="1413597"/>
            <a:ext cx="3785838" cy="51101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50995" y="1413597"/>
            <a:ext cx="3821748" cy="5117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39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63265-D4BF-40BD-A750-FE88CF42F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Morning teaching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8C310-2B76-4962-895B-90E34E806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sz="4000" dirty="0"/>
              <a:t>Assemblies; Whole School, Pupil Recognition and Singing</a:t>
            </a:r>
          </a:p>
          <a:p>
            <a:r>
              <a:rPr lang="en-GB" sz="4000" dirty="0"/>
              <a:t>SPAG</a:t>
            </a:r>
          </a:p>
          <a:p>
            <a:r>
              <a:rPr lang="en-GB" sz="4000" dirty="0"/>
              <a:t>Morning run</a:t>
            </a:r>
          </a:p>
          <a:p>
            <a:r>
              <a:rPr lang="en-GB" sz="4000" dirty="0"/>
              <a:t>Maths</a:t>
            </a:r>
          </a:p>
          <a:p>
            <a:r>
              <a:rPr lang="en-GB" sz="4000" dirty="0"/>
              <a:t>English</a:t>
            </a:r>
          </a:p>
          <a:p>
            <a:r>
              <a:rPr lang="en-GB" sz="4000" dirty="0"/>
              <a:t>Guided Reading</a:t>
            </a:r>
          </a:p>
        </p:txBody>
      </p:sp>
    </p:spTree>
    <p:extLst>
      <p:ext uri="{BB962C8B-B14F-4D97-AF65-F5344CB8AC3E}">
        <p14:creationId xmlns:p14="http://schemas.microsoft.com/office/powerpoint/2010/main" val="569215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63265-D4BF-40BD-A750-FE88CF42F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Afternoon teaching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8C310-2B76-4962-895B-90E34E806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GB" sz="4000" dirty="0"/>
              <a:t>Humanities (WWII)</a:t>
            </a:r>
          </a:p>
          <a:p>
            <a:r>
              <a:rPr lang="en-GB" sz="4000" dirty="0"/>
              <a:t>Science (Light and Electricity)</a:t>
            </a:r>
          </a:p>
          <a:p>
            <a:r>
              <a:rPr lang="en-GB" sz="4000" dirty="0"/>
              <a:t>Music </a:t>
            </a:r>
            <a:r>
              <a:rPr lang="en-GB" sz="4000" dirty="0">
                <a:ea typeface="+mn-lt"/>
                <a:cs typeface="+mn-lt"/>
              </a:rPr>
              <a:t> </a:t>
            </a:r>
          </a:p>
          <a:p>
            <a:r>
              <a:rPr lang="en-GB" sz="4000" dirty="0"/>
              <a:t>Art / DT </a:t>
            </a:r>
            <a:r>
              <a:rPr lang="en-GB" sz="2000" dirty="0"/>
              <a:t>(Mrs Hedger – Tuesday PM) </a:t>
            </a:r>
          </a:p>
          <a:p>
            <a:r>
              <a:rPr lang="en-GB" sz="4000" dirty="0"/>
              <a:t>Computing </a:t>
            </a:r>
            <a:r>
              <a:rPr lang="en-GB" sz="2000" dirty="0"/>
              <a:t>(Mrs Hedger – Tuesday PM) </a:t>
            </a:r>
          </a:p>
          <a:p>
            <a:r>
              <a:rPr lang="en-GB" sz="4000" dirty="0"/>
              <a:t>Spanish </a:t>
            </a:r>
            <a:endParaRPr lang="en-GB" sz="2600"/>
          </a:p>
          <a:p>
            <a:r>
              <a:rPr lang="en-GB" sz="4000" dirty="0"/>
              <a:t>PSHE</a:t>
            </a:r>
          </a:p>
          <a:p>
            <a:r>
              <a:rPr lang="en-GB" sz="4000" dirty="0"/>
              <a:t>RE</a:t>
            </a:r>
            <a:r>
              <a:rPr lang="en-GB" sz="5400" dirty="0"/>
              <a:t> </a:t>
            </a:r>
            <a:endParaRPr lang="en-GB" sz="2000"/>
          </a:p>
          <a:p>
            <a:r>
              <a:rPr lang="en-GB" sz="4000" dirty="0"/>
              <a:t>PE </a:t>
            </a:r>
            <a:r>
              <a:rPr lang="en-GB" sz="2000" dirty="0"/>
              <a:t>(Sports Coach - Friday PM)</a:t>
            </a:r>
          </a:p>
          <a:p>
            <a:r>
              <a:rPr lang="en-GB" sz="2600" dirty="0"/>
              <a:t>Assemblies: KS2 / Big Think Time</a:t>
            </a:r>
          </a:p>
        </p:txBody>
      </p:sp>
    </p:spTree>
    <p:extLst>
      <p:ext uri="{BB962C8B-B14F-4D97-AF65-F5344CB8AC3E}">
        <p14:creationId xmlns:p14="http://schemas.microsoft.com/office/powerpoint/2010/main" val="1075194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63265-D4BF-40BD-A750-FE88CF42F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Homework – joint h/w diaries &amp; reading records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8C310-2B76-4962-895B-90E34E806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161" y="1690688"/>
            <a:ext cx="11189677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3600" dirty="0"/>
              <a:t>Daily – 20 minutes reading and 30 minutes at weekend</a:t>
            </a:r>
          </a:p>
          <a:p>
            <a:pPr marL="0" indent="0">
              <a:buNone/>
            </a:pPr>
            <a:r>
              <a:rPr lang="en-GB" sz="3600" dirty="0"/>
              <a:t>Weekly – Topic Menu</a:t>
            </a:r>
          </a:p>
          <a:p>
            <a:pPr marL="0" indent="0">
              <a:buNone/>
            </a:pPr>
            <a:r>
              <a:rPr lang="en-GB" sz="3600" dirty="0" smtClean="0"/>
              <a:t>Weekly- </a:t>
            </a:r>
            <a:r>
              <a:rPr lang="en-GB" sz="3600" dirty="0"/>
              <a:t>Maths </a:t>
            </a:r>
          </a:p>
          <a:p>
            <a:pPr marL="0" indent="0">
              <a:buNone/>
            </a:pPr>
            <a:r>
              <a:rPr lang="en-GB" sz="3600" dirty="0"/>
              <a:t>Fridays – Spellings and Times Tables </a:t>
            </a:r>
            <a:r>
              <a:rPr lang="en-GB" sz="1600" dirty="0"/>
              <a:t>(tested weekly)</a:t>
            </a:r>
            <a:endParaRPr lang="en-GB" sz="3600" dirty="0"/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2600" dirty="0"/>
          </a:p>
        </p:txBody>
      </p:sp>
      <p:pic>
        <p:nvPicPr>
          <p:cNvPr id="2050" name="Picture 2" descr="Homework | The Forest High Scho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987" y="4603279"/>
            <a:ext cx="885825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8229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able&#10;&#10;Description automatically generated">
            <a:extLst>
              <a:ext uri="{FF2B5EF4-FFF2-40B4-BE49-F238E27FC236}">
                <a16:creationId xmlns:a16="http://schemas.microsoft.com/office/drawing/2014/main" id="{F0F475EB-F4CA-8E02-988F-576B08F938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6508" y="742159"/>
            <a:ext cx="7586596" cy="5363241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1498A2C4-B754-0A1B-2BAB-FC5635412E3E}"/>
              </a:ext>
            </a:extLst>
          </p:cNvPr>
          <p:cNvSpPr>
            <a:spLocks noGrp="1"/>
          </p:cNvSpPr>
          <p:nvPr/>
        </p:nvSpPr>
        <p:spPr>
          <a:xfrm>
            <a:off x="396658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u="sng" dirty="0"/>
              <a:t>Spellings</a:t>
            </a:r>
          </a:p>
        </p:txBody>
      </p:sp>
      <p:pic>
        <p:nvPicPr>
          <p:cNvPr id="4" name="Picture 4" descr="Table&#10;&#10;Description automatically generated">
            <a:extLst>
              <a:ext uri="{FF2B5EF4-FFF2-40B4-BE49-F238E27FC236}">
                <a16:creationId xmlns:a16="http://schemas.microsoft.com/office/drawing/2014/main" id="{63A67623-1054-84FA-2400-55858CFBFD1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589" t="1653" r="15353" b="413"/>
          <a:stretch/>
        </p:blipFill>
        <p:spPr>
          <a:xfrm>
            <a:off x="72234" y="1822462"/>
            <a:ext cx="4376187" cy="305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554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mic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3247</TotalTime>
  <Words>315</Words>
  <Application>Microsoft Office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Comic Sans MS</vt:lpstr>
      <vt:lpstr>Office Theme</vt:lpstr>
      <vt:lpstr>PowerPoint Presentation</vt:lpstr>
      <vt:lpstr>Aims</vt:lpstr>
      <vt:lpstr>New to KS2</vt:lpstr>
      <vt:lpstr>Behaviour </vt:lpstr>
      <vt:lpstr>Rights and Responsibilities – Charter </vt:lpstr>
      <vt:lpstr>Morning teaching overview</vt:lpstr>
      <vt:lpstr>Afternoon teaching overview</vt:lpstr>
      <vt:lpstr>Homework – joint h/w diaries &amp; reading records</vt:lpstr>
      <vt:lpstr>PowerPoint Presentation</vt:lpstr>
      <vt:lpstr>Topic:  Menu to be sent home.  Pupils have until their return from half term to complete the tasks.  They will be showcased in our museum.  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Warren</dc:creator>
  <cp:lastModifiedBy>Jamie Paul</cp:lastModifiedBy>
  <cp:revision>205</cp:revision>
  <cp:lastPrinted>2021-09-08T07:12:20Z</cp:lastPrinted>
  <dcterms:created xsi:type="dcterms:W3CDTF">2021-08-31T05:49:19Z</dcterms:created>
  <dcterms:modified xsi:type="dcterms:W3CDTF">2023-09-14T14:50:28Z</dcterms:modified>
</cp:coreProperties>
</file>